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1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6F03E-1109-4557-ACBC-27A11C1DDB53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46827-4198-43FD-95EF-9DA1544EDD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65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B975F-4777-4896-9C06-FA0C0C49C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ED4DE-1E22-4E5C-B0F4-E8EE91421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BE658-15E6-49AD-BD7C-DC1181123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14A50-A384-4871-B1C8-540EE658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51F69-9BCB-483F-BA5A-294B7ABF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66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C28-EB10-4DF9-B230-389B21712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AB489-C03F-4DE7-A746-BBAA665C6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11E27-6961-4165-969A-34292209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09337-00E1-4C87-A12F-11696C918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BA845-9DEB-416F-811B-9227FA50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47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F755C-3632-483D-848A-43998B88C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C52023-581C-4078-BA55-6C3E24AAF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E5BBF-CADC-4E00-A888-FCCE79045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1C1EF-DCCE-4DE2-9C12-D2DDF428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66BF6-8A71-451F-B636-F7758F97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21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7393-FD0F-4323-9A9F-826AEC14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F6CB8-0075-4048-95F7-6F7ED05CE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567A6-DCBD-4397-A694-8FE1AF65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2BF73-16BC-41FF-8516-D81A1424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B49A-2D43-4A6C-89B8-667ED2DD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45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96BE-8BEC-4C5A-B0D7-25256B74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BB097-77CA-4CEA-8426-395766DB7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F5C61-B07B-413F-B3FC-4D65C2DD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E593-E53A-4C0C-88A2-42620E99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ED249-C386-46FE-8DCE-2CED3A5D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16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EB129-4EF2-4763-917B-FFB6C4E3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E0D0F-F563-4509-8F2C-CCCCD6EEB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5DEBC-B1E5-40EC-A1A1-B438649BF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981B7-9071-4F1D-9A24-007E614F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69595-0AA6-479D-A4EA-796D0FD2E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8ED77-F732-43E2-8551-C24D508A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32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3D54-592A-4C8D-BDD3-BB9773C75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E4876-EC33-480A-BC6E-81804B93A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398E2-16DA-4F91-8550-BC0F2578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68A27-2629-486D-B644-C0EB618DF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6726C-4262-4DB7-9967-8B40D13010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629E09-E4FE-4B3E-81F6-876266D1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87057F-B731-4413-B1DE-73183539D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F2CF5-2D5E-441B-BF6A-A756425B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75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AA80-9D33-47B2-8196-862D7A0B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A74AB-9134-4A43-93E5-DE40FC580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D2D16-CB9E-4176-94D3-3777021F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F1EDB-5411-4F26-8A3D-0D5A02BC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35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1F6B8-4AD8-4FCE-AF18-79D3EBEB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F51D0-502B-4209-85B3-F24B6DD2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ED2B4-40C2-4B53-AC4C-DFB52A89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59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B273-4207-4649-B3D4-AAAAA036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36F02-A36E-44D6-A943-A56EA6F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65201-61E7-458D-9E84-452965105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6E46A-9A41-4C11-97C4-9003EC95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37D21-FB00-4D33-9C15-6AFE58B3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A8186-AF0C-4C45-B82C-85CF4F60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64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0F90-8BF9-4A41-85F3-1D8DE914B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37633-7299-4A4F-AF8D-DBC1235AC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2C691-A6DC-4D8A-9E91-64B04E57A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7027F-901C-463D-B828-A8B9B075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B58E9-C2C9-4C46-9CEA-15F976A16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7120C-554C-4562-9E11-26F06584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692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9E79D-774E-4B8F-AA53-AA55A510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E8631-160B-4A6E-B7EA-CA5038EE8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D1783-701F-4909-8D4C-2565752FF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0A6B8-94AE-4DA6-8FD8-BD004CC1E7E5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8B50-6528-4DB2-80A6-1F6F6639F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65F4B-0F21-4E98-8B74-2A43BD45F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127B8-5491-4709-89BA-98C738DB72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7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9B9AF2D-38DD-47E9-BA15-28BB090F3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7" t="21111" r="12422" b="13055"/>
          <a:stretch/>
        </p:blipFill>
        <p:spPr>
          <a:xfrm>
            <a:off x="1495424" y="380999"/>
            <a:ext cx="9182101" cy="62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54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039BC1E-71C9-4D2B-BD47-6BD62F17F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9" t="20416" r="13360" b="35416"/>
          <a:stretch/>
        </p:blipFill>
        <p:spPr>
          <a:xfrm>
            <a:off x="238125" y="476249"/>
            <a:ext cx="11384320" cy="54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79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2883878-6051-4F2E-A41B-AA3B55FB4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2" t="20833" r="13438" b="35972"/>
          <a:stretch/>
        </p:blipFill>
        <p:spPr>
          <a:xfrm>
            <a:off x="295274" y="581025"/>
            <a:ext cx="10906125" cy="51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9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9CFA142-5DB1-4AB1-AD12-16432D0E8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6" t="20416" r="13203" b="34722"/>
          <a:stretch/>
        </p:blipFill>
        <p:spPr>
          <a:xfrm>
            <a:off x="76199" y="352424"/>
            <a:ext cx="11646392" cy="56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00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7E9515-2868-4355-B81F-E71A198B6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21111" r="13515" b="34028"/>
          <a:stretch/>
        </p:blipFill>
        <p:spPr>
          <a:xfrm>
            <a:off x="190500" y="352425"/>
            <a:ext cx="1136851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47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EC877E3-5868-4004-8A4B-E0C328C55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9" t="21111" r="13516" b="46528"/>
          <a:stretch/>
        </p:blipFill>
        <p:spPr>
          <a:xfrm>
            <a:off x="523874" y="409575"/>
            <a:ext cx="7667626" cy="2757032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92ECBF4-1927-4116-9D6D-A21FC4EBF2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8" t="20972" r="13439" b="27083"/>
          <a:stretch/>
        </p:blipFill>
        <p:spPr>
          <a:xfrm>
            <a:off x="4162425" y="3166607"/>
            <a:ext cx="7505701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7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1C32BB7-1FD2-4691-9A02-0065B79F5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t="32778" r="31094" b="32917"/>
          <a:stretch/>
        </p:blipFill>
        <p:spPr>
          <a:xfrm>
            <a:off x="533400" y="2209800"/>
            <a:ext cx="9108254" cy="3743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FE1888-ADDA-40FC-8B03-DEA9FC84FD4A}"/>
              </a:ext>
            </a:extLst>
          </p:cNvPr>
          <p:cNvSpPr txBox="1"/>
          <p:nvPr/>
        </p:nvSpPr>
        <p:spPr>
          <a:xfrm>
            <a:off x="3305175" y="828675"/>
            <a:ext cx="1487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FFFF00"/>
                </a:highlight>
              </a:rPr>
              <a:t>Clause 4</a:t>
            </a:r>
            <a:endParaRPr lang="en-IN" sz="3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99108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769017A-E530-4A63-93CC-82B5C8920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t="36893" r="25072" b="28544"/>
          <a:stretch/>
        </p:blipFill>
        <p:spPr>
          <a:xfrm>
            <a:off x="1491449" y="2041864"/>
            <a:ext cx="9087974" cy="3346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9179D-3149-4FF5-B49A-52FDE39901F0}"/>
              </a:ext>
            </a:extLst>
          </p:cNvPr>
          <p:cNvSpPr txBox="1"/>
          <p:nvPr/>
        </p:nvSpPr>
        <p:spPr>
          <a:xfrm>
            <a:off x="3305175" y="828675"/>
            <a:ext cx="1487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FFFF00"/>
                </a:highlight>
              </a:rPr>
              <a:t>Clause 5</a:t>
            </a:r>
            <a:endParaRPr lang="en-IN" sz="3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65743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840F8C-C9C4-4D0F-9BB8-041AC88E2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9" t="37281" r="24927" b="28673"/>
          <a:stretch/>
        </p:blipFill>
        <p:spPr>
          <a:xfrm>
            <a:off x="896643" y="1775534"/>
            <a:ext cx="8699171" cy="3231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96F135-353E-4302-9E3F-CEFC82E8D40B}"/>
              </a:ext>
            </a:extLst>
          </p:cNvPr>
          <p:cNvSpPr txBox="1"/>
          <p:nvPr/>
        </p:nvSpPr>
        <p:spPr>
          <a:xfrm>
            <a:off x="3305175" y="828675"/>
            <a:ext cx="1487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FFFF00"/>
                </a:highlight>
              </a:rPr>
              <a:t>Clause 6</a:t>
            </a:r>
            <a:endParaRPr lang="en-IN" sz="3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5046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631F74-BDC9-427E-A1A9-7F9E1F388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5" t="20712" r="24782" b="19353"/>
          <a:stretch/>
        </p:blipFill>
        <p:spPr>
          <a:xfrm>
            <a:off x="1349405" y="1533617"/>
            <a:ext cx="7803473" cy="5053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E01C2-6DEF-403E-B5B3-D9AE92AE2EFB}"/>
              </a:ext>
            </a:extLst>
          </p:cNvPr>
          <p:cNvSpPr txBox="1"/>
          <p:nvPr/>
        </p:nvSpPr>
        <p:spPr>
          <a:xfrm>
            <a:off x="3305175" y="828675"/>
            <a:ext cx="1487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FFFF00"/>
                </a:highlight>
              </a:rPr>
              <a:t>Clause 7</a:t>
            </a:r>
            <a:endParaRPr lang="en-IN" sz="3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34449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6D5029-3834-489A-855B-4C3916A9F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1" t="19547" r="27476" b="31521"/>
          <a:stretch/>
        </p:blipFill>
        <p:spPr>
          <a:xfrm>
            <a:off x="1340529" y="1553592"/>
            <a:ext cx="5939160" cy="3355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F7725-0BA4-4979-978A-E73EC979FC59}"/>
              </a:ext>
            </a:extLst>
          </p:cNvPr>
          <p:cNvSpPr txBox="1"/>
          <p:nvPr/>
        </p:nvSpPr>
        <p:spPr>
          <a:xfrm>
            <a:off x="3305175" y="828675"/>
            <a:ext cx="1487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FFFF00"/>
                </a:highlight>
              </a:rPr>
              <a:t>Clause 8</a:t>
            </a:r>
            <a:endParaRPr lang="en-IN" sz="3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8461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2E419FC-E9C9-46E1-AF35-5434C7002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6" t="29722" r="12969" b="13750"/>
          <a:stretch/>
        </p:blipFill>
        <p:spPr>
          <a:xfrm>
            <a:off x="381000" y="371474"/>
            <a:ext cx="10458450" cy="63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D66FC8A-07EC-4494-89EF-E018FDA25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7" t="36893" r="23981" b="15340"/>
          <a:stretch/>
        </p:blipFill>
        <p:spPr>
          <a:xfrm>
            <a:off x="1038688" y="1796997"/>
            <a:ext cx="8220722" cy="4266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F1DA02-F01C-4CD8-A5D3-3E662A8C2FD8}"/>
              </a:ext>
            </a:extLst>
          </p:cNvPr>
          <p:cNvSpPr txBox="1"/>
          <p:nvPr/>
        </p:nvSpPr>
        <p:spPr>
          <a:xfrm>
            <a:off x="3305175" y="828675"/>
            <a:ext cx="14879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FFFF00"/>
                </a:highlight>
              </a:rPr>
              <a:t>Clause 9</a:t>
            </a:r>
            <a:endParaRPr lang="en-IN" sz="3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805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F0E147-2DDE-4C54-8707-C1E70580C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2" t="36764" r="25510" b="25825"/>
          <a:stretch/>
        </p:blipFill>
        <p:spPr>
          <a:xfrm>
            <a:off x="1269507" y="1686757"/>
            <a:ext cx="8184044" cy="3417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C00AB5-9BE3-4BFD-8879-764E2FDB9702}"/>
              </a:ext>
            </a:extLst>
          </p:cNvPr>
          <p:cNvSpPr txBox="1"/>
          <p:nvPr/>
        </p:nvSpPr>
        <p:spPr>
          <a:xfrm>
            <a:off x="3305175" y="828675"/>
            <a:ext cx="1683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highlight>
                  <a:srgbClr val="FFFF00"/>
                </a:highlight>
              </a:rPr>
              <a:t>Clause 10</a:t>
            </a:r>
            <a:endParaRPr lang="en-IN" sz="3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2087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0DC5E2C-3B1B-492C-811A-A4342A145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t="26667" r="24345" b="20000"/>
          <a:stretch/>
        </p:blipFill>
        <p:spPr>
          <a:xfrm>
            <a:off x="1571347" y="889985"/>
            <a:ext cx="8291745" cy="46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45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492510-C49C-4F41-B49D-9089154DE4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8" t="26408" r="23398" b="29450"/>
          <a:stretch/>
        </p:blipFill>
        <p:spPr>
          <a:xfrm>
            <a:off x="2032986" y="1500326"/>
            <a:ext cx="9393717" cy="44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2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4AEEA7-8BFB-4BD3-A218-6C1FE84696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5" t="26796" r="23981" b="23884"/>
          <a:stretch/>
        </p:blipFill>
        <p:spPr>
          <a:xfrm>
            <a:off x="994298" y="1189607"/>
            <a:ext cx="9783193" cy="52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6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6B5A3A-040C-423D-B286-A6DF48A24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9" y="959906"/>
            <a:ext cx="8779001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9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C59A56-11CB-46C2-91D3-453EDF93F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9" y="959906"/>
            <a:ext cx="8779001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85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0F921A-A1F4-493D-88A3-EF7B11DE7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9" y="959906"/>
            <a:ext cx="8779001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40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1F73B42-9C93-49F4-BC5A-2E0796502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9" y="959906"/>
            <a:ext cx="8779001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18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0798872-F898-4E1A-86E9-E241B4E49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9" y="959906"/>
            <a:ext cx="8779001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D311F3-4C21-42C5-A372-3FD8F7BF7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3" t="30833" r="24687" b="12083"/>
          <a:stretch/>
        </p:blipFill>
        <p:spPr>
          <a:xfrm>
            <a:off x="0" y="285750"/>
            <a:ext cx="10115550" cy="623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56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83AC7F5-DCCB-434E-89E7-86F9D2DD02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8" t="25890" r="23180" b="25825"/>
          <a:stretch/>
        </p:blipFill>
        <p:spPr>
          <a:xfrm>
            <a:off x="461639" y="790113"/>
            <a:ext cx="10582182" cy="541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4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757D0B1-1C33-41E7-A30C-D5368C9EC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5" t="25890" r="12330" b="15340"/>
          <a:stretch/>
        </p:blipFill>
        <p:spPr>
          <a:xfrm>
            <a:off x="346230" y="861133"/>
            <a:ext cx="9348186" cy="58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22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DD2CE80-4548-498D-986E-5E5EE628C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99" y="959906"/>
            <a:ext cx="8779001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04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F6BE2B5-4987-4D4A-A976-6BA76CDCB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5" t="22911" r="12039" b="20648"/>
          <a:stretch/>
        </p:blipFill>
        <p:spPr>
          <a:xfrm>
            <a:off x="1509205" y="667011"/>
            <a:ext cx="8975324" cy="52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96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95CABAB-C811-4799-9709-8F69A5853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8" t="22783" r="15170" b="20647"/>
          <a:stretch/>
        </p:blipFill>
        <p:spPr>
          <a:xfrm>
            <a:off x="807868" y="754602"/>
            <a:ext cx="8336132" cy="51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2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55ACD9-D8EA-4BF9-8FC7-27D9BF642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0" t="31390" r="24141" b="14443"/>
          <a:stretch/>
        </p:blipFill>
        <p:spPr>
          <a:xfrm>
            <a:off x="200024" y="228599"/>
            <a:ext cx="11049001" cy="65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3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B99643-F086-4746-B3C4-4AB5BD000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33750" r="13281" b="17916"/>
          <a:stretch/>
        </p:blipFill>
        <p:spPr>
          <a:xfrm>
            <a:off x="190500" y="314324"/>
            <a:ext cx="11182350" cy="58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7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4584E42-65F5-4A51-BC8E-AF972E92C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7" t="32084" r="13516" b="21528"/>
          <a:stretch/>
        </p:blipFill>
        <p:spPr>
          <a:xfrm>
            <a:off x="342900" y="380999"/>
            <a:ext cx="7279352" cy="3667126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DB53F39-F157-4EC0-A337-850EC3722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8" t="37500" r="13438" b="20833"/>
          <a:stretch/>
        </p:blipFill>
        <p:spPr>
          <a:xfrm>
            <a:off x="5019675" y="4048125"/>
            <a:ext cx="6276976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1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46C24E0-A409-45AF-9F7C-C3CE1DD85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9" t="20555" r="13594" b="34167"/>
          <a:stretch/>
        </p:blipFill>
        <p:spPr>
          <a:xfrm>
            <a:off x="66674" y="523875"/>
            <a:ext cx="10753725" cy="51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81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B89CF0-BFD2-4DC8-9142-9E35721D0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7" t="20833" r="12812" b="32639"/>
          <a:stretch/>
        </p:blipFill>
        <p:spPr>
          <a:xfrm>
            <a:off x="400050" y="466725"/>
            <a:ext cx="1014984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F74E235-220E-4D3E-9DD3-809A69AC6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3" t="20972" r="13594" b="22916"/>
          <a:stretch/>
        </p:blipFill>
        <p:spPr>
          <a:xfrm>
            <a:off x="209549" y="333374"/>
            <a:ext cx="9344025" cy="57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7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14</Words>
  <Application>Microsoft Office PowerPoint</Application>
  <PresentationFormat>Widescreen</PresentationFormat>
  <Paragraphs>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P Felix</dc:creator>
  <cp:lastModifiedBy>A P Felix</cp:lastModifiedBy>
  <cp:revision>3</cp:revision>
  <dcterms:created xsi:type="dcterms:W3CDTF">2020-10-06T13:01:47Z</dcterms:created>
  <dcterms:modified xsi:type="dcterms:W3CDTF">2020-10-06T18:20:58Z</dcterms:modified>
</cp:coreProperties>
</file>